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Bunge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2D9E96-755C-401E-99D3-4C25B9ED79F5}">
  <a:tblStyle styleId="{FD2D9E96-755C-401E-99D3-4C25B9ED79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Bungee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08bf46a1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08bf46a1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5c697c3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5c697c3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5c697c3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f5c697c3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5c697c3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f5c697c3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5c697c3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f5c697c3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5c697c3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f5c697c3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5c697c3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5c697c3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5c697c32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f5c697c3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5c697c3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f5c697c3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5c697c3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f5c697c3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5c697c3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f5c697c3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5c697c3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f5c697c3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5c697c3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f5c697c3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5c697c3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f5c697c3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5cf939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f5cf939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5cf9391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f5cf9391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8bf46a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08bf46a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8bf46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208bf46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08bf46a1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208bf46a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08bf46a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208bf46a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08bf46a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208bf46a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08bf46a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208bf46a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python.org/3/library/stdtypes.html#textseq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- 1. aften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03-exercise + 04-exercise 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Booleans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Booleans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Booleans kan kun repræsentere værdierne “sandt” eller “falsk”, dvs.: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True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False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En boolean kan skabes vhja. den indbyggede funktion “bool”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oftest til at evaluere udtryk til enten “sandt” eller “falskt”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 fleste værdier evalueres til “sandt”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◆"/>
            </a:pPr>
            <a:r>
              <a:rPr lang="da"/>
              <a:t>Undtagen: False, None, 0, “”, (), [] og {}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a" sz="3400"/>
              <a:t>Strings del 2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05-exercise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aritmetiske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aritmetiske operatorer</a:t>
            </a:r>
            <a:endParaRPr/>
          </a:p>
        </p:txBody>
      </p:sp>
      <p:graphicFrame>
        <p:nvGraphicFramePr>
          <p:cNvPr id="263" name="Google Shape;263;p4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{FD2D9E96-755C-401E-99D3-4C25B9ED79F5}</a:tableStyleId>
              </a:tblPr>
              <a:tblGrid>
                <a:gridCol w="1896425"/>
                <a:gridCol w="1232300"/>
                <a:gridCol w="411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Navn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Addition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+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Subtraktion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-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Multiplikation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Modulus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%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eksponentiering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**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“Floor division”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// 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04-example: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aritmetiske operatorer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06-exercise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Tildeling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Strings, Booleans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Tildelings</a:t>
            </a:r>
            <a:r>
              <a:rPr lang="da"/>
              <a:t>operatorer</a:t>
            </a:r>
            <a:endParaRPr/>
          </a:p>
        </p:txBody>
      </p:sp>
      <p:graphicFrame>
        <p:nvGraphicFramePr>
          <p:cNvPr id="284" name="Google Shape;284;p48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{FD2D9E96-755C-401E-99D3-4C25B9ED79F5}</a:tableStyleId>
              </a:tblPr>
              <a:tblGrid>
                <a:gridCol w="1896425"/>
                <a:gridCol w="2302300"/>
                <a:gridCol w="304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Samme som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+=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+=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+ 5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-=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-=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- 5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*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/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%=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%=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%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//=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</a:t>
                      </a:r>
                      <a:r>
                        <a:rPr lang="da"/>
                        <a:t>//=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// 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05-example: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Tildelingsoperatorer</a:t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07-exercise</a:t>
            </a:r>
            <a:endParaRPr sz="3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Sammenligning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sammenlignings</a:t>
            </a:r>
            <a:r>
              <a:rPr lang="da"/>
              <a:t>operatorer</a:t>
            </a:r>
            <a:endParaRPr/>
          </a:p>
        </p:txBody>
      </p:sp>
      <p:graphicFrame>
        <p:nvGraphicFramePr>
          <p:cNvPr id="305" name="Google Shape;305;p5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{FD2D9E96-755C-401E-99D3-4C25B9ED79F5}</a:tableStyleId>
              </a:tblPr>
              <a:tblGrid>
                <a:gridCol w="1896425"/>
                <a:gridCol w="2302300"/>
                <a:gridCol w="304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Forklaring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var1 ==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Ikke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!=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Større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&gt;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Mindre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&lt;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Større end eller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&gt;=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Mindre end eller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&lt;= var2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06-example: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Sammenligningsoperatorer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2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Strings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Booleans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Operatorer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Aritmetiske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Tildeling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Sammenligning</a:t>
            </a:r>
            <a:r>
              <a:rPr lang="da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Strings - del 1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“strings” - dvs. tekststrenge - kan man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Tekst vi omgiver med ‘single’, “double” eller “triple” quotes er Strings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Med “triple” quotes er der tale om “multiline strings”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Strings er i realiteten en liste af karakterer (et objekt faktisk)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Vi kan derfor bl.a.: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Tilgå en enkelt karakter via “bracket notation” (dvs. [ og ] )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Loope igennem en string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Få længden af en string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Tjekke strings for indhold af en anden string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 del 1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01-exercise + 02-exercise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Strings - del 2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“strings” - dvs. tekststrenge - kan man også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Man kan bruge metoder på strings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Fx “upper()” til strings med store bogstaver, “strip()” til fjernelse af unødige mellemrum, “split()” for opdele sin tekst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Alle metoder ses her: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https://docs.python.org/3/library/stdtypes.html#textseq</a:t>
            </a:r>
            <a:r>
              <a:rPr lang="da"/>
              <a:t>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sammenkæde med andre strings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formateres via fx “f-strings”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 del 2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